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1352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3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11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89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84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25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6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5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17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98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22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91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7F26C-23D6-9948-A094-1458DCFC1800}" type="datetimeFigureOut">
              <a:rPr lang="en-US" smtClean="0"/>
              <a:t>30.09.22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C82B-15DF-FF42-B341-A0CCA9F87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6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96480" y="144363"/>
            <a:ext cx="1452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Samples f. 10/11/21, run 10/11/21</a:t>
            </a:r>
          </a:p>
          <a:p>
            <a:r>
              <a:rPr lang="en-US" sz="1200" dirty="0" smtClean="0"/>
              <a:t>WB 21/11/11</a:t>
            </a:r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091" r="71621"/>
          <a:stretch/>
        </p:blipFill>
        <p:spPr>
          <a:xfrm>
            <a:off x="3383369" y="4879372"/>
            <a:ext cx="1039012" cy="639946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1328" t="1" r="65591" b="9179"/>
          <a:stretch/>
        </p:blipFill>
        <p:spPr>
          <a:xfrm>
            <a:off x="3383369" y="3502186"/>
            <a:ext cx="1038121" cy="1330283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cxnSp>
        <p:nvCxnSpPr>
          <p:cNvPr id="12" name="Straight Connector 11"/>
          <p:cNvCxnSpPr/>
          <p:nvPr/>
        </p:nvCxnSpPr>
        <p:spPr>
          <a:xfrm>
            <a:off x="3263663" y="4180436"/>
            <a:ext cx="10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263663" y="4476287"/>
            <a:ext cx="10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6200000">
            <a:off x="2191439" y="5049196"/>
            <a:ext cx="14363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Supernatant</a:t>
            </a:r>
            <a:endParaRPr lang="en-US" sz="1200" b="1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3018211" y="4023733"/>
            <a:ext cx="6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48</a:t>
            </a:r>
            <a:endParaRPr lang="en-US" sz="1200" dirty="0"/>
          </a:p>
        </p:txBody>
      </p:sp>
      <p:sp>
        <p:nvSpPr>
          <p:cNvPr id="31" name="TextBox 30"/>
          <p:cNvSpPr txBox="1"/>
          <p:nvPr/>
        </p:nvSpPr>
        <p:spPr>
          <a:xfrm>
            <a:off x="3020502" y="4317141"/>
            <a:ext cx="6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35</a:t>
            </a:r>
            <a:endParaRPr lang="en-US" sz="12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31137" r="38897" b="-1"/>
          <a:stretch/>
        </p:blipFill>
        <p:spPr>
          <a:xfrm>
            <a:off x="3383369" y="5566222"/>
            <a:ext cx="1025506" cy="1837561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6"/>
          <a:srcRect l="-1" t="1" r="37912" b="34787"/>
          <a:stretch/>
        </p:blipFill>
        <p:spPr>
          <a:xfrm>
            <a:off x="3383369" y="2602024"/>
            <a:ext cx="1035836" cy="730421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41" name="TextBox 40"/>
          <p:cNvSpPr txBox="1"/>
          <p:nvPr/>
        </p:nvSpPr>
        <p:spPr>
          <a:xfrm>
            <a:off x="4382932" y="2890180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Pak1-PBD</a:t>
            </a:r>
            <a:endParaRPr lang="en-US" sz="1200" baseline="30000" dirty="0"/>
          </a:p>
        </p:txBody>
      </p:sp>
      <p:cxnSp>
        <p:nvCxnSpPr>
          <p:cNvPr id="55" name="Straight Connector 54"/>
          <p:cNvCxnSpPr/>
          <p:nvPr/>
        </p:nvCxnSpPr>
        <p:spPr>
          <a:xfrm>
            <a:off x="3260271" y="2366481"/>
            <a:ext cx="10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3018211" y="2212472"/>
            <a:ext cx="6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20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4331012" y="342533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Cdc42</a:t>
            </a:r>
            <a:r>
              <a:rPr lang="en-US" sz="1200" baseline="30000" dirty="0" smtClean="0"/>
              <a:t>GTP</a:t>
            </a:r>
            <a:endParaRPr lang="en-US" sz="1200" baseline="30000" dirty="0"/>
          </a:p>
        </p:txBody>
      </p:sp>
      <p:sp>
        <p:nvSpPr>
          <p:cNvPr id="58" name="TextBox 57"/>
          <p:cNvSpPr txBox="1"/>
          <p:nvPr/>
        </p:nvSpPr>
        <p:spPr>
          <a:xfrm>
            <a:off x="4331012" y="563883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Cdc42</a:t>
            </a:r>
            <a:r>
              <a:rPr lang="en-US" sz="1200" baseline="30000" dirty="0" smtClean="0"/>
              <a:t>GDP</a:t>
            </a:r>
            <a:endParaRPr lang="en-US" sz="1200" baseline="30000" dirty="0"/>
          </a:p>
        </p:txBody>
      </p:sp>
      <p:sp>
        <p:nvSpPr>
          <p:cNvPr id="60" name="TextBox 59"/>
          <p:cNvSpPr txBox="1"/>
          <p:nvPr/>
        </p:nvSpPr>
        <p:spPr>
          <a:xfrm>
            <a:off x="3798447" y="326284"/>
            <a:ext cx="2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+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3454223" y="526299"/>
            <a:ext cx="2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+</a:t>
            </a:r>
            <a:endParaRPr lang="en-US" sz="1400" dirty="0"/>
          </a:p>
        </p:txBody>
      </p:sp>
      <p:sp>
        <p:nvSpPr>
          <p:cNvPr id="64" name="TextBox 63"/>
          <p:cNvSpPr txBox="1"/>
          <p:nvPr/>
        </p:nvSpPr>
        <p:spPr>
          <a:xfrm>
            <a:off x="4331012" y="151025"/>
            <a:ext cx="13687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ERK3 (</a:t>
            </a:r>
            <a:r>
              <a:rPr lang="en-US" sz="1200" dirty="0" err="1" smtClean="0"/>
              <a:t>aa</a:t>
            </a:r>
            <a:r>
              <a:rPr lang="en-US" sz="1200" dirty="0" smtClean="0"/>
              <a:t> 9-327)</a:t>
            </a:r>
            <a:endParaRPr lang="en-US" sz="1200" baseline="30000" dirty="0"/>
          </a:p>
        </p:txBody>
      </p:sp>
      <p:sp>
        <p:nvSpPr>
          <p:cNvPr id="68" name="TextBox 67"/>
          <p:cNvSpPr txBox="1"/>
          <p:nvPr/>
        </p:nvSpPr>
        <p:spPr>
          <a:xfrm>
            <a:off x="4122132" y="527339"/>
            <a:ext cx="2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7"/>
          <a:srcRect l="16801" r="25970" b="2195"/>
          <a:stretch/>
        </p:blipFill>
        <p:spPr>
          <a:xfrm>
            <a:off x="3383369" y="807471"/>
            <a:ext cx="1026698" cy="1189353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 rotWithShape="1">
          <a:blip r:embed="rId8"/>
          <a:srcRect l="9643" r="39518" b="2493"/>
          <a:stretch/>
        </p:blipFill>
        <p:spPr>
          <a:xfrm>
            <a:off x="3383369" y="2043881"/>
            <a:ext cx="1035835" cy="511087"/>
          </a:xfrm>
          <a:prstGeom prst="rect">
            <a:avLst/>
          </a:prstGeom>
          <a:ln w="12700" cmpd="sng">
            <a:solidFill>
              <a:schemeClr val="tx1"/>
            </a:solidFill>
          </a:ln>
        </p:spPr>
      </p:pic>
      <p:sp>
        <p:nvSpPr>
          <p:cNvPr id="72" name="TextBox 71"/>
          <p:cNvSpPr txBox="1"/>
          <p:nvPr/>
        </p:nvSpPr>
        <p:spPr>
          <a:xfrm>
            <a:off x="4382932" y="2183842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Cdc42</a:t>
            </a:r>
            <a:r>
              <a:rPr lang="en-US" sz="1400" baseline="30000" dirty="0" smtClean="0"/>
              <a:t>GTP</a:t>
            </a:r>
            <a:endParaRPr lang="en-US" sz="1400" baseline="30000" dirty="0"/>
          </a:p>
        </p:txBody>
      </p:sp>
      <p:sp>
        <p:nvSpPr>
          <p:cNvPr id="73" name="TextBox 72"/>
          <p:cNvSpPr txBox="1"/>
          <p:nvPr/>
        </p:nvSpPr>
        <p:spPr>
          <a:xfrm>
            <a:off x="4095217" y="134903"/>
            <a:ext cx="2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+</a:t>
            </a:r>
            <a:endParaRPr lang="en-US" sz="1400" dirty="0"/>
          </a:p>
        </p:txBody>
      </p:sp>
      <p:sp>
        <p:nvSpPr>
          <p:cNvPr id="75" name="TextBox 74"/>
          <p:cNvSpPr txBox="1"/>
          <p:nvPr/>
        </p:nvSpPr>
        <p:spPr>
          <a:xfrm>
            <a:off x="4382932" y="4162232"/>
            <a:ext cx="1520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ERK3 (</a:t>
            </a:r>
            <a:r>
              <a:rPr lang="en-US" sz="1200" dirty="0" err="1" smtClean="0"/>
              <a:t>aa</a:t>
            </a:r>
            <a:r>
              <a:rPr lang="en-US" sz="1200" dirty="0" smtClean="0"/>
              <a:t> 9-327)</a:t>
            </a:r>
            <a:endParaRPr lang="en-US" sz="1200" baseline="30000" dirty="0"/>
          </a:p>
        </p:txBody>
      </p:sp>
      <p:sp>
        <p:nvSpPr>
          <p:cNvPr id="76" name="TextBox 75"/>
          <p:cNvSpPr txBox="1"/>
          <p:nvPr/>
        </p:nvSpPr>
        <p:spPr>
          <a:xfrm>
            <a:off x="4382932" y="1345662"/>
            <a:ext cx="1520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ERK3 (</a:t>
            </a:r>
            <a:r>
              <a:rPr lang="en-US" sz="1200" dirty="0" err="1" smtClean="0"/>
              <a:t>aa</a:t>
            </a:r>
            <a:r>
              <a:rPr lang="en-US" sz="1200" dirty="0" smtClean="0"/>
              <a:t> 9-327)</a:t>
            </a:r>
            <a:endParaRPr lang="en-US" sz="1200" baseline="30000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3038962" y="853151"/>
            <a:ext cx="0" cy="24884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rot="16200000">
            <a:off x="2410489" y="1785537"/>
            <a:ext cx="8634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Pull-down</a:t>
            </a:r>
          </a:p>
          <a:p>
            <a:r>
              <a:rPr lang="en-US" sz="1200" b="1" dirty="0" smtClean="0"/>
              <a:t>Pak1-PBD</a:t>
            </a:r>
            <a:endParaRPr lang="en-US" sz="1200" b="1" dirty="0"/>
          </a:p>
        </p:txBody>
      </p:sp>
      <p:cxnSp>
        <p:nvCxnSpPr>
          <p:cNvPr id="82" name="Straight Connector 81"/>
          <p:cNvCxnSpPr/>
          <p:nvPr/>
        </p:nvCxnSpPr>
        <p:spPr>
          <a:xfrm>
            <a:off x="3038962" y="3502187"/>
            <a:ext cx="0" cy="39015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4382932" y="5027561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Cdc42</a:t>
            </a:r>
            <a:endParaRPr lang="en-US" sz="1200" baseline="30000" dirty="0"/>
          </a:p>
        </p:txBody>
      </p:sp>
      <p:sp>
        <p:nvSpPr>
          <p:cNvPr id="85" name="TextBox 84"/>
          <p:cNvSpPr txBox="1"/>
          <p:nvPr/>
        </p:nvSpPr>
        <p:spPr>
          <a:xfrm>
            <a:off x="4382932" y="6379993"/>
            <a:ext cx="863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Ponceau</a:t>
            </a:r>
            <a:r>
              <a:rPr lang="en-US" sz="1200" dirty="0" smtClean="0"/>
              <a:t> S</a:t>
            </a:r>
            <a:endParaRPr lang="en-US" sz="1200" baseline="30000" dirty="0"/>
          </a:p>
        </p:txBody>
      </p:sp>
      <p:sp>
        <p:nvSpPr>
          <p:cNvPr id="88" name="TextBox 87"/>
          <p:cNvSpPr txBox="1"/>
          <p:nvPr/>
        </p:nvSpPr>
        <p:spPr>
          <a:xfrm>
            <a:off x="4124943" y="317594"/>
            <a:ext cx="23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-</a:t>
            </a:r>
            <a:endParaRPr lang="en-US" sz="1400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4422381" y="6007655"/>
            <a:ext cx="413116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3276408" y="1577129"/>
            <a:ext cx="10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276408" y="1872980"/>
            <a:ext cx="108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3030956" y="1429562"/>
            <a:ext cx="6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48</a:t>
            </a:r>
            <a:endParaRPr lang="en-US" sz="1200" dirty="0"/>
          </a:p>
        </p:txBody>
      </p:sp>
      <p:sp>
        <p:nvSpPr>
          <p:cNvPr id="99" name="TextBox 98"/>
          <p:cNvSpPr txBox="1"/>
          <p:nvPr/>
        </p:nvSpPr>
        <p:spPr>
          <a:xfrm>
            <a:off x="3033247" y="1713834"/>
            <a:ext cx="6664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35</a:t>
            </a:r>
            <a:endParaRPr lang="en-US" sz="1200" dirty="0"/>
          </a:p>
        </p:txBody>
      </p:sp>
      <p:sp>
        <p:nvSpPr>
          <p:cNvPr id="102" name="TextBox 101"/>
          <p:cNvSpPr txBox="1"/>
          <p:nvPr/>
        </p:nvSpPr>
        <p:spPr>
          <a:xfrm>
            <a:off x="4765078" y="5841747"/>
            <a:ext cx="15202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ERK3</a:t>
            </a:r>
            <a:endParaRPr lang="en-US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3881012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69</Words>
  <Application>Microsoft Macintosh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Kasia</dc:creator>
  <cp:lastModifiedBy>Kasia</cp:lastModifiedBy>
  <cp:revision>16</cp:revision>
  <dcterms:created xsi:type="dcterms:W3CDTF">2022-02-01T14:50:10Z</dcterms:created>
  <dcterms:modified xsi:type="dcterms:W3CDTF">2022-09-30T11:35:34Z</dcterms:modified>
</cp:coreProperties>
</file>